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83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28E991-2A37-44D0-9A0A-096CD4AB4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B3C24B9-82EE-4B72-9642-88D969E907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B57BD4-9CAF-4943-BD9C-936F3FC32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AA060C-9447-42B4-850C-40E763D8A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68E089-6160-4A1C-8B8D-CFC96364A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877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B10D4D-D45A-4F1F-9D6E-7A987096F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7824CA-DCEB-476A-A342-8680431C0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94276F-29F4-45F3-B845-80DD7F3E8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0B1E61-EBF3-4EE0-A565-EE5DEEED2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11C918-72C3-49C5-9818-B6A517DC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946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61FA538-1D18-426D-9A7A-15134A247C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AE1A572-A845-45C5-B2F2-D203EB5E62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55844F-F8BE-4457-A583-20DFB4148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0AFBA-B5EB-44D4-8A25-C63C85C14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02E520-CB42-43BD-AC08-A8950714F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621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FCD17B-0D45-4C81-B487-F4D1E8F8F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126B35-C789-4CA8-B035-BAF4DADEA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118CCA-9A93-46C4-BFFE-910440FE1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07FEEA-1DBE-453A-AB66-84BC6E9B5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ED3378-5347-4C79-8170-8540621DA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08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FA1F52-A5F8-486D-AB84-B77185F33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712B7D-4A63-47D0-ADD1-F71DAF942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082BF7-55D8-4A6B-A732-ABBACFA6D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B4E194-5A6D-44E6-AA0A-8E3F39C89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8C0B4E-6104-46B0-8F1D-B0CD6710B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1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3FF90E-06FC-4529-85F7-52DF84ACB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5F23F4-FB3E-443B-A6AF-833E8B0885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F957A86-2FC6-4F67-A117-3ED466213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5C3254-8265-4A4C-AF53-21DB05005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1E56DD0-8214-488E-BC67-FF37BB496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D25580-AF68-4964-AC3E-416C3CC9E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492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D7A3CA-9C00-462D-9902-D0E270189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596E63-2AC0-433F-8D1D-2E595A27D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706922-B0CE-4C5D-9754-E9885BB09D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04E02F1-FF8C-40B9-8167-E641AA1C88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4558C48-20FA-41E6-9E47-3E3849359F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46AEC10-938B-41EE-A10B-15AFE713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76F10C3-5C77-49EC-AE4B-192DB8F04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9BF0FA5-D22D-45F8-9092-8A92ACDF7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46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3A3CA6-5CA1-407D-B84D-8ACC72A41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314977-5985-4344-9C70-BC20D092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EE2203-D62F-4396-A916-519E1CBDA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9ED2934-EB99-4587-AB06-018CE0455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869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D1FE3E3-3438-4775-8AF4-77581CC89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57C4FC9-ACAC-45DC-941D-A423767B9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B871D6E-D163-4401-90E2-5AC985480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261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A9A3A1-EE5A-4079-B9FF-AAD79406D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5E9C18-7518-48C3-895F-5416FE35D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05B5A6-CEDA-46B7-A62C-F1034BDF5E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A98FEA-22A5-4573-ADE6-77D8D5D2F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BDAEA6-42B0-4678-A9DC-EC46C908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BF2B66-CE73-413C-B09B-A2B19AD70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595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4D53A-731F-4C1E-AAF8-24AA9BF5A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E807B6B-F3C8-4FAA-B6B3-9C6D887F0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48119AE-CFFC-4A66-AEC4-30E125214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E0DEDB-EB7D-470B-BCA0-10D30B781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4E7A7A-A274-4D0D-86A1-03A06AF02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016FC6-A2C3-4C09-89CF-17F7A755F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22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3636E5B-1425-4F62-B3B1-15742951A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A0D026-EAB7-4A12-9B1E-905DFEB16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899616-FC5D-4B2E-8883-87F100DEB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9B8CB-E07E-43B1-B7A7-D95B66EF64F8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4B08C8-B615-40E5-B349-DBFBBA59EA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CAC314-CBC7-4098-8DA6-78FEA7E6B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9B3F3-E867-4CB4-8944-88D8AF15D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65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DCCCFC18-011C-44E9-AEDA-C191DA245B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2412"/>
          <a:stretch/>
        </p:blipFill>
        <p:spPr>
          <a:xfrm>
            <a:off x="2297821" y="1722549"/>
            <a:ext cx="886657" cy="2737104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45C2673-35BA-4B4A-8DFD-82B6067529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65"/>
          <a:stretch/>
        </p:blipFill>
        <p:spPr>
          <a:xfrm rot="16200000">
            <a:off x="2440922" y="1596063"/>
            <a:ext cx="4115523" cy="273710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9670FE0-1017-4E15-9C58-A99D9829F7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085"/>
          <a:stretch/>
        </p:blipFill>
        <p:spPr>
          <a:xfrm rot="16200000">
            <a:off x="5021342" y="1611758"/>
            <a:ext cx="4129625" cy="2737104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9DE7EA3-5B44-41A2-8D86-F665BAF65B89}"/>
              </a:ext>
            </a:extLst>
          </p:cNvPr>
          <p:cNvSpPr txBox="1"/>
          <p:nvPr/>
        </p:nvSpPr>
        <p:spPr>
          <a:xfrm>
            <a:off x="4049113" y="5053496"/>
            <a:ext cx="90998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x</a:t>
            </a:r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軸方向</a:t>
            </a:r>
            <a:r>
              <a:rPr lang="ja-JP" altLang="en-US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[m]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E33700E-58AE-400D-A221-7EAA5A0B5689}"/>
              </a:ext>
            </a:extLst>
          </p:cNvPr>
          <p:cNvSpPr txBox="1"/>
          <p:nvPr/>
        </p:nvSpPr>
        <p:spPr>
          <a:xfrm>
            <a:off x="6581269" y="5053496"/>
            <a:ext cx="90998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x</a:t>
            </a:r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軸方向</a:t>
            </a:r>
            <a:r>
              <a:rPr lang="ja-JP" altLang="en-US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[m]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CE6DD61-247F-4812-80B3-F00774A392C6}"/>
              </a:ext>
            </a:extLst>
          </p:cNvPr>
          <p:cNvSpPr txBox="1"/>
          <p:nvPr/>
        </p:nvSpPr>
        <p:spPr>
          <a:xfrm rot="16200000">
            <a:off x="7999632" y="2733375"/>
            <a:ext cx="90998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y</a:t>
            </a:r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軸方向</a:t>
            </a:r>
            <a:r>
              <a:rPr lang="ja-JP" altLang="en-US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[m]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CE2976A-C291-4FDC-8A37-3AA1D0921F22}"/>
              </a:ext>
            </a:extLst>
          </p:cNvPr>
          <p:cNvSpPr txBox="1"/>
          <p:nvPr/>
        </p:nvSpPr>
        <p:spPr>
          <a:xfrm>
            <a:off x="3290692" y="813182"/>
            <a:ext cx="1300015" cy="1902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18000" rIns="0" bIns="18000" rtlCol="0">
            <a:spAutoFit/>
          </a:bodyPr>
          <a:lstStyle/>
          <a:p>
            <a:pPr algn="ctr"/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ライトシェルフ無し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D6B58CA-7E79-4FF9-9868-57346C4255E2}"/>
              </a:ext>
            </a:extLst>
          </p:cNvPr>
          <p:cNvSpPr txBox="1"/>
          <p:nvPr/>
        </p:nvSpPr>
        <p:spPr>
          <a:xfrm>
            <a:off x="5872658" y="813182"/>
            <a:ext cx="1300015" cy="1902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18000" rIns="0" bIns="18000" rtlCol="0">
            <a:spAutoFit/>
          </a:bodyPr>
          <a:lstStyle/>
          <a:p>
            <a:pPr algn="ctr"/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ライトシェルフ有り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10899E0-0628-4470-AD5E-B2BE11BDED65}"/>
              </a:ext>
            </a:extLst>
          </p:cNvPr>
          <p:cNvSpPr txBox="1"/>
          <p:nvPr/>
        </p:nvSpPr>
        <p:spPr>
          <a:xfrm>
            <a:off x="2395008" y="1888495"/>
            <a:ext cx="65721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照度</a:t>
            </a:r>
            <a:r>
              <a:rPr lang="ja-JP" altLang="en-US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[lx]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556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996DE33-D6AF-4426-B191-2E5B56E1DD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60"/>
          <a:stretch/>
        </p:blipFill>
        <p:spPr>
          <a:xfrm rot="16200000">
            <a:off x="4978385" y="1562669"/>
            <a:ext cx="4191409" cy="273710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76249B4-4324-42D7-8342-652A1BAFF6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31"/>
          <a:stretch/>
        </p:blipFill>
        <p:spPr>
          <a:xfrm rot="16200000">
            <a:off x="2401233" y="1555845"/>
            <a:ext cx="4177762" cy="2737104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DA417A5B-9AF6-4B29-A112-A04F4D89F6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4471"/>
          <a:stretch/>
        </p:blipFill>
        <p:spPr>
          <a:xfrm>
            <a:off x="2451638" y="1723804"/>
            <a:ext cx="782882" cy="2737104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9DE7EA3-5B44-41A2-8D86-F665BAF65B89}"/>
              </a:ext>
            </a:extLst>
          </p:cNvPr>
          <p:cNvSpPr txBox="1"/>
          <p:nvPr/>
        </p:nvSpPr>
        <p:spPr>
          <a:xfrm>
            <a:off x="4049113" y="5053496"/>
            <a:ext cx="90998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x</a:t>
            </a:r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軸方向</a:t>
            </a:r>
            <a:r>
              <a:rPr lang="ja-JP" altLang="en-US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[m]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E33700E-58AE-400D-A221-7EAA5A0B5689}"/>
              </a:ext>
            </a:extLst>
          </p:cNvPr>
          <p:cNvSpPr txBox="1"/>
          <p:nvPr/>
        </p:nvSpPr>
        <p:spPr>
          <a:xfrm>
            <a:off x="6581269" y="5053496"/>
            <a:ext cx="90998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x</a:t>
            </a:r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軸方向</a:t>
            </a:r>
            <a:r>
              <a:rPr lang="ja-JP" altLang="en-US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[m]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CE6DD61-247F-4812-80B3-F00774A392C6}"/>
              </a:ext>
            </a:extLst>
          </p:cNvPr>
          <p:cNvSpPr txBox="1"/>
          <p:nvPr/>
        </p:nvSpPr>
        <p:spPr>
          <a:xfrm rot="16200000">
            <a:off x="7999632" y="2733375"/>
            <a:ext cx="90998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y</a:t>
            </a:r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軸方向</a:t>
            </a:r>
            <a:r>
              <a:rPr lang="ja-JP" altLang="en-US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[m]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CE2976A-C291-4FDC-8A37-3AA1D0921F22}"/>
              </a:ext>
            </a:extLst>
          </p:cNvPr>
          <p:cNvSpPr txBox="1"/>
          <p:nvPr/>
        </p:nvSpPr>
        <p:spPr>
          <a:xfrm>
            <a:off x="3290693" y="813182"/>
            <a:ext cx="468390" cy="1902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18000" rIns="0" bIns="18000" rtlCol="0">
            <a:spAutoFit/>
          </a:bodyPr>
          <a:lstStyle/>
          <a:p>
            <a:pPr algn="ctr"/>
            <a:r>
              <a:rPr kumimoji="1"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片側窓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D6B58CA-7E79-4FF9-9868-57346C4255E2}"/>
              </a:ext>
            </a:extLst>
          </p:cNvPr>
          <p:cNvSpPr txBox="1"/>
          <p:nvPr/>
        </p:nvSpPr>
        <p:spPr>
          <a:xfrm>
            <a:off x="5872659" y="813182"/>
            <a:ext cx="468390" cy="1902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18000" rIns="0" bIns="18000" rtlCol="0">
            <a:spAutoFit/>
          </a:bodyPr>
          <a:lstStyle/>
          <a:p>
            <a:pPr algn="ctr"/>
            <a:r>
              <a:rPr kumimoji="1" lang="ja-JP" altLang="en-US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天窓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10899E0-0628-4470-AD5E-B2BE11BDED65}"/>
              </a:ext>
            </a:extLst>
          </p:cNvPr>
          <p:cNvSpPr txBox="1"/>
          <p:nvPr/>
        </p:nvSpPr>
        <p:spPr>
          <a:xfrm>
            <a:off x="2534933" y="1888495"/>
            <a:ext cx="65721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0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昼光率</a:t>
            </a:r>
            <a:r>
              <a:rPr lang="ja-JP" altLang="en-US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[-]</a:t>
            </a:r>
            <a:endParaRPr kumimoji="1" lang="ja-JP" altLang="en-US" sz="10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260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49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明朝</vt:lpstr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富樫英介</dc:creator>
  <cp:lastModifiedBy>富樫英介</cp:lastModifiedBy>
  <cp:revision>7</cp:revision>
  <dcterms:created xsi:type="dcterms:W3CDTF">2021-07-04T11:11:36Z</dcterms:created>
  <dcterms:modified xsi:type="dcterms:W3CDTF">2021-10-16T12:34:17Z</dcterms:modified>
</cp:coreProperties>
</file>